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9" r:id="rId2"/>
    <p:sldId id="263" r:id="rId3"/>
    <p:sldId id="262" r:id="rId4"/>
    <p:sldId id="260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79CC-6AE9-47A7-B9C6-B549FFAEE42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79CC-6AE9-47A7-B9C6-B549FFAEE42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79CC-6AE9-47A7-B9C6-B549FFAEE42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79CC-6AE9-47A7-B9C6-B549FFAEE42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79CC-6AE9-47A7-B9C6-B549FFAEE42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79CC-6AE9-47A7-B9C6-B549FFAEE42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79CC-6AE9-47A7-B9C6-B549FFAEE42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79CC-6AE9-47A7-B9C6-B549FFAEE42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79CC-6AE9-47A7-B9C6-B549FFAEE42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79CC-6AE9-47A7-B9C6-B549FFAEE42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79CC-6AE9-47A7-B9C6-B549FFAEE42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E79CC-6AE9-47A7-B9C6-B549FFAEE42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67744" y="260648"/>
            <a:ext cx="65535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СТИПЕНДИЯ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ПРАВИТЕЛЬСТВА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РОССИЙСКОЙ ФЕДЕРАЦИИ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http://vrn-uk.ru/wp-content/uploads/2016/02/01fb50dd5eeb4744ea37d937967723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1545934" cy="13681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1844824"/>
            <a:ext cx="51845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Bookman Old Style" pitchFamily="18" charset="0"/>
                <a:cs typeface="Aharoni" pitchFamily="2" charset="-79"/>
              </a:rPr>
              <a:t>Калимуллина</a:t>
            </a:r>
            <a:r>
              <a:rPr lang="ru-RU" b="1" dirty="0" smtClean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b="1" dirty="0" err="1" smtClean="0">
                <a:latin typeface="Bookman Old Style" pitchFamily="18" charset="0"/>
                <a:cs typeface="Aharoni" pitchFamily="2" charset="-79"/>
              </a:rPr>
              <a:t>Карина</a:t>
            </a:r>
            <a:r>
              <a:rPr lang="ru-RU" b="1" dirty="0" smtClean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b="1" dirty="0" err="1" smtClean="0">
                <a:latin typeface="Bookman Old Style" pitchFamily="18" charset="0"/>
                <a:cs typeface="Aharoni" pitchFamily="2" charset="-79"/>
              </a:rPr>
              <a:t>Ильшатовна</a:t>
            </a:r>
            <a:r>
              <a:rPr lang="ru-RU" b="1" dirty="0" smtClean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– курсант 3 курса факультета пожарной безопасности, рядовой внутренней службы. </a:t>
            </a:r>
          </a:p>
          <a:p>
            <a:r>
              <a:rPr lang="ru-RU" dirty="0" smtClean="0">
                <a:latin typeface="Bookman Old Style" pitchFamily="18" charset="0"/>
                <a:cs typeface="Aharoni" pitchFamily="2" charset="-79"/>
              </a:rPr>
              <a:t>На протяжении всего периода учится на «отлично». Награждена нагрудным знаком «Отличник учебы». </a:t>
            </a:r>
          </a:p>
          <a:p>
            <a:r>
              <a:rPr lang="ru-RU" dirty="0" smtClean="0">
                <a:latin typeface="Bookman Old Style" pitchFamily="18" charset="0"/>
                <a:cs typeface="Aharoni" pitchFamily="2" charset="-79"/>
              </a:rPr>
              <a:t>В течение 2016-2017 учебного года </a:t>
            </a:r>
            <a:r>
              <a:rPr lang="ru-RU" smtClean="0">
                <a:latin typeface="Bookman Old Style" pitchFamily="18" charset="0"/>
                <a:cs typeface="Aharoni" pitchFamily="2" charset="-79"/>
              </a:rPr>
              <a:t>подготовила </a:t>
            </a:r>
            <a:r>
              <a:rPr lang="ru-RU" smtClean="0">
                <a:latin typeface="Bookman Old Style" pitchFamily="18" charset="0"/>
                <a:cs typeface="Aharoni" pitchFamily="2" charset="-79"/>
              </a:rPr>
              <a:t>19 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научных публикаций в области  обеспечения пожарной безопасности. Принимала участие в международной и всероссийской научно-практических конференциях.</a:t>
            </a:r>
          </a:p>
          <a:p>
            <a:r>
              <a:rPr lang="ru-RU" dirty="0" smtClean="0">
                <a:latin typeface="Bookman Old Style" pitchFamily="18" charset="0"/>
                <a:cs typeface="Aharoni" pitchFamily="2" charset="-79"/>
              </a:rPr>
              <a:t>Является дипломантом </a:t>
            </a:r>
            <a:r>
              <a:rPr lang="en-US" dirty="0" smtClean="0">
                <a:latin typeface="Bookman Old Style" pitchFamily="18" charset="0"/>
                <a:cs typeface="Aharoni" pitchFamily="2" charset="-79"/>
              </a:rPr>
              <a:t>I 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и </a:t>
            </a:r>
            <a:r>
              <a:rPr lang="en-US" dirty="0" smtClean="0">
                <a:latin typeface="Bookman Old Style" pitchFamily="18" charset="0"/>
                <a:cs typeface="Aharoni" pitchFamily="2" charset="-79"/>
              </a:rPr>
              <a:t>III 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степени за лучшую научно-исследовательскую работу курсантов, слушателей и студентов Института в 2018 году.</a:t>
            </a:r>
          </a:p>
        </p:txBody>
      </p:sp>
      <p:pic>
        <p:nvPicPr>
          <p:cNvPr id="9" name="Picture 2" descr="C:\Users\Контобойцева Мария\Downloads\Калимуллина Карина Ильшатовна,124 группа.jpg"/>
          <p:cNvPicPr>
            <a:picLocks noChangeAspect="1" noChangeArrowheads="1"/>
          </p:cNvPicPr>
          <p:nvPr/>
        </p:nvPicPr>
        <p:blipFill>
          <a:blip r:embed="rId4" cstate="print"/>
          <a:srcRect t="11290"/>
          <a:stretch>
            <a:fillRect/>
          </a:stretch>
        </p:blipFill>
        <p:spPr bwMode="auto">
          <a:xfrm>
            <a:off x="5580112" y="1988840"/>
            <a:ext cx="338437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95736" y="476672"/>
            <a:ext cx="66976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СТИПЕНДИЯ МЧС РОССИИ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 descr="&amp;Mcy;&amp;CHcy;&amp;Scy; &amp;Rcy;&amp;ocy;&amp;scy;&amp;scy;&amp;icy;&amp;icy;. &amp;Mcy;&amp;icy;&amp;ncy;&amp;icy;&amp;scy;&amp;tcy;&amp;iecy;&amp;rcy;&amp;scy;&amp;tcy;&amp;vcy;&amp;ocy; &amp;Rcy;&amp;ocy;&amp;scy;&amp;scy;&amp;icy;&amp;jcy;&amp;scy;&amp;kcy;&amp;ocy;&amp;jcy; &amp;Fcy;&amp;iecy;&amp;dcy;&amp;iecy;&amp;rcy;&amp;acy;&amp;tscy;&amp;icy;&amp;icy; &amp;pcy;&amp;ocy; &amp;dcy;&amp;iecy;&amp;lcy;&amp;acy;&amp;mcy; &amp;gcy;&amp;rcy;&amp;acy;&amp;zhcy;&amp;dcy;&amp;acy;&amp;ncy;&amp;scy;&amp;kcy;&amp;ocy;&amp;jcy; &amp;ocy;&amp;bcy;&amp;ocy;&amp;rcy;&amp;ocy;&amp;ncy;&amp;ycy;, &amp;chcy;&amp;rcy;&amp;iecy;&amp;zcy;&amp;vcy;&amp;ycy;&amp;chcy;&amp;acy;&amp;jcy;&amp;ncy;&amp;ycy;&amp;mcy; &amp;scy;&amp;icy;&amp;tcy;&amp;ucy;&amp;acy;&amp;tscy;&amp;icy;&amp;yacy;&amp;mcy; &amp;icy; &amp;lcy;&amp;icy;&amp;kcy;&amp;vcy;&amp;icy;&amp;dcy;&amp;acy;&amp;tscy;&amp;icy;&amp;icy; &amp;pcy;&amp;ocy;&amp;scy;&amp;lcy;&amp;iecy;&amp;dcy;&amp;scy;&amp;tcy;&amp;vcy;&amp;icy;&amp;jcy; &amp;scy;&amp;tcy;&amp;icy;&amp;khcy;&amp;icy;&amp;jcy;&amp;ncy;&amp;ycy;&amp;khcy; &amp;bcy;&amp;iecy;&amp;dcy;&amp;scy;&amp;tcy;&amp;vcy;&amp;icy;&amp;j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1320145" cy="15841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2060848"/>
            <a:ext cx="47525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Красноперов Владимир Сергеевич 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– </a:t>
            </a:r>
            <a:r>
              <a:rPr lang="ru-RU" dirty="0" smtClean="0">
                <a:latin typeface="Bookman Old Style" pitchFamily="18" charset="0"/>
              </a:rPr>
              <a:t>курсант 141 учебной группы факультета пожарной безопасности, рядовой внутренней службы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.</a:t>
            </a:r>
          </a:p>
          <a:p>
            <a:r>
              <a:rPr lang="ru-RU" dirty="0" smtClean="0">
                <a:latin typeface="Bookman Old Style" pitchFamily="18" charset="0"/>
              </a:rPr>
              <a:t>У</a:t>
            </a:r>
            <a:r>
              <a:rPr lang="x-none" smtClean="0">
                <a:latin typeface="Bookman Old Style" pitchFamily="18" charset="0"/>
              </a:rPr>
              <a:t>чится на «</a:t>
            </a:r>
            <a:r>
              <a:rPr lang="ru-RU" dirty="0" smtClean="0">
                <a:latin typeface="Bookman Old Style" pitchFamily="18" charset="0"/>
              </a:rPr>
              <a:t>отлично</a:t>
            </a:r>
            <a:r>
              <a:rPr lang="x-none" smtClean="0">
                <a:latin typeface="Bookman Old Style" pitchFamily="18" charset="0"/>
              </a:rPr>
              <a:t>»</a:t>
            </a:r>
            <a:r>
              <a:rPr lang="ru-RU" dirty="0" smtClean="0">
                <a:latin typeface="Bookman Old Style" pitchFamily="18" charset="0"/>
              </a:rPr>
              <a:t>, за успехи в учебе награжден нагрудным знаком института «Отличник учебы»</a:t>
            </a:r>
            <a:r>
              <a:rPr lang="x-none" smtClean="0">
                <a:latin typeface="Bookman Old Style" pitchFamily="18" charset="0"/>
              </a:rPr>
              <a:t>.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  <a:cs typeface="Aharoni" pitchFamily="2" charset="-79"/>
              </a:rPr>
              <a:t>Награжден грамотами и дипломами за призовые места по предметам обучения, участие в международной олимпиаде по высшей математике, активное участие в межвузовском круглом столе в рамках дней науки института, за победу в межвузовском конкурсе ораторского искусства.</a:t>
            </a:r>
            <a:endParaRPr lang="ru-RU" dirty="0">
              <a:latin typeface="Bookman Old Style" pitchFamily="18" charset="0"/>
              <a:cs typeface="Aharoni" pitchFamily="2" charset="-79"/>
            </a:endParaRPr>
          </a:p>
        </p:txBody>
      </p:sp>
      <p:pic>
        <p:nvPicPr>
          <p:cNvPr id="1026" name="Picture 2" descr="\\172.16.0.2\Upload\УЧЕНЫЙ СОВЕТ\!!!ВХОДЯЩИЕ\от ФПБ\Красноперов Владимир Сергеевич, 141 групп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916832"/>
            <a:ext cx="3426341" cy="442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95736" y="476672"/>
            <a:ext cx="66976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СТИПЕНДИЯ МЧС РОССИИ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 descr="&amp;Mcy;&amp;CHcy;&amp;Scy; &amp;Rcy;&amp;ocy;&amp;scy;&amp;scy;&amp;icy;&amp;icy;. &amp;Mcy;&amp;icy;&amp;ncy;&amp;icy;&amp;scy;&amp;tcy;&amp;iecy;&amp;rcy;&amp;scy;&amp;tcy;&amp;vcy;&amp;ocy; &amp;Rcy;&amp;ocy;&amp;scy;&amp;scy;&amp;icy;&amp;jcy;&amp;scy;&amp;kcy;&amp;ocy;&amp;jcy; &amp;Fcy;&amp;iecy;&amp;dcy;&amp;iecy;&amp;rcy;&amp;acy;&amp;tscy;&amp;icy;&amp;icy; &amp;pcy;&amp;ocy; &amp;dcy;&amp;iecy;&amp;lcy;&amp;acy;&amp;mcy; &amp;gcy;&amp;rcy;&amp;acy;&amp;zhcy;&amp;dcy;&amp;acy;&amp;ncy;&amp;scy;&amp;kcy;&amp;ocy;&amp;jcy; &amp;ocy;&amp;bcy;&amp;ocy;&amp;rcy;&amp;ocy;&amp;ncy;&amp;ycy;, &amp;chcy;&amp;rcy;&amp;iecy;&amp;zcy;&amp;vcy;&amp;ycy;&amp;chcy;&amp;acy;&amp;jcy;&amp;ncy;&amp;ycy;&amp;mcy; &amp;scy;&amp;icy;&amp;tcy;&amp;ucy;&amp;acy;&amp;tscy;&amp;icy;&amp;yacy;&amp;mcy; &amp;icy; &amp;lcy;&amp;icy;&amp;kcy;&amp;vcy;&amp;icy;&amp;dcy;&amp;acy;&amp;tscy;&amp;icy;&amp;icy; &amp;pcy;&amp;ocy;&amp;scy;&amp;lcy;&amp;iecy;&amp;dcy;&amp;scy;&amp;tcy;&amp;vcy;&amp;icy;&amp;jcy; &amp;scy;&amp;tcy;&amp;icy;&amp;khcy;&amp;icy;&amp;jcy;&amp;ncy;&amp;ycy;&amp;khcy; &amp;bcy;&amp;iecy;&amp;dcy;&amp;scy;&amp;tcy;&amp;vcy;&amp;icy;&amp;j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1320145" cy="15841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2060848"/>
            <a:ext cx="46085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Емельянов Артем Олегович 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– </a:t>
            </a:r>
            <a:r>
              <a:rPr lang="ru-RU" dirty="0" smtClean="0">
                <a:latin typeface="Bookman Old Style" pitchFamily="18" charset="0"/>
              </a:rPr>
              <a:t>командир 233 учебной группы факультета техносферной безопасности, сержант внутренней службы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. </a:t>
            </a:r>
            <a:r>
              <a:rPr lang="ru-RU" dirty="0" smtClean="0">
                <a:latin typeface="Bookman Old Style" pitchFamily="18" charset="0"/>
              </a:rPr>
              <a:t>У</a:t>
            </a:r>
            <a:r>
              <a:rPr lang="x-none" smtClean="0">
                <a:latin typeface="Bookman Old Style" pitchFamily="18" charset="0"/>
              </a:rPr>
              <a:t>чится на «</a:t>
            </a:r>
            <a:r>
              <a:rPr lang="ru-RU" dirty="0" smtClean="0">
                <a:latin typeface="Bookman Old Style" pitchFamily="18" charset="0"/>
              </a:rPr>
              <a:t>отлично</a:t>
            </a:r>
            <a:r>
              <a:rPr lang="x-none" smtClean="0">
                <a:latin typeface="Bookman Old Style" pitchFamily="18" charset="0"/>
              </a:rPr>
              <a:t>».</a:t>
            </a:r>
            <a:r>
              <a:rPr lang="ru-RU" dirty="0" smtClean="0">
                <a:latin typeface="Bookman Old Style" pitchFamily="18" charset="0"/>
              </a:rPr>
              <a:t> Проводит работу по подготовке и участию личного состава курса в спортивных соревнованиях в рамках Спартакиады института. </a:t>
            </a:r>
          </a:p>
          <a:p>
            <a:r>
              <a:rPr lang="ru-RU" dirty="0" smtClean="0">
                <a:latin typeface="Bookman Old Style" pitchFamily="18" charset="0"/>
              </a:rPr>
              <a:t>Дважды принимал участие в параде войск Екатеринбургского гарнизона в составе парадного расчета Уральского института ГПС МЧС России. Награжден медалью Министерства обороны РФ «За участие в военном параде».</a:t>
            </a:r>
            <a:endParaRPr lang="ru-RU" dirty="0" smtClean="0">
              <a:latin typeface="Bookman Old Style" pitchFamily="18" charset="0"/>
              <a:cs typeface="Aharoni" pitchFamily="2" charset="-79"/>
            </a:endParaRPr>
          </a:p>
          <a:p>
            <a:endParaRPr lang="ru-RU" dirty="0" smtClean="0">
              <a:latin typeface="Bookman Old Style" pitchFamily="18" charset="0"/>
              <a:cs typeface="Aharoni" pitchFamily="2" charset="-79"/>
            </a:endParaRPr>
          </a:p>
          <a:p>
            <a:endParaRPr lang="ru-RU" dirty="0">
              <a:latin typeface="Bookman Old Style" pitchFamily="18" charset="0"/>
              <a:cs typeface="Aharoni" pitchFamily="2" charset="-79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916832"/>
            <a:ext cx="336089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95736" y="476672"/>
            <a:ext cx="66976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СТИПЕНДИЯ МЧС РОССИИ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 descr="&amp;Mcy;&amp;CHcy;&amp;Scy; &amp;Rcy;&amp;ocy;&amp;scy;&amp;scy;&amp;icy;&amp;icy;. &amp;Mcy;&amp;icy;&amp;ncy;&amp;icy;&amp;scy;&amp;tcy;&amp;iecy;&amp;rcy;&amp;scy;&amp;tcy;&amp;vcy;&amp;ocy; &amp;Rcy;&amp;ocy;&amp;scy;&amp;scy;&amp;icy;&amp;jcy;&amp;scy;&amp;kcy;&amp;ocy;&amp;jcy; &amp;Fcy;&amp;iecy;&amp;dcy;&amp;iecy;&amp;rcy;&amp;acy;&amp;tscy;&amp;icy;&amp;icy; &amp;pcy;&amp;ocy; &amp;dcy;&amp;iecy;&amp;lcy;&amp;acy;&amp;mcy; &amp;gcy;&amp;rcy;&amp;acy;&amp;zhcy;&amp;dcy;&amp;acy;&amp;ncy;&amp;scy;&amp;kcy;&amp;ocy;&amp;jcy; &amp;ocy;&amp;bcy;&amp;ocy;&amp;rcy;&amp;ocy;&amp;ncy;&amp;ycy;, &amp;chcy;&amp;rcy;&amp;iecy;&amp;zcy;&amp;vcy;&amp;ycy;&amp;chcy;&amp;acy;&amp;jcy;&amp;ncy;&amp;ycy;&amp;mcy; &amp;scy;&amp;icy;&amp;tcy;&amp;ucy;&amp;acy;&amp;tscy;&amp;icy;&amp;yacy;&amp;mcy; &amp;icy; &amp;lcy;&amp;icy;&amp;kcy;&amp;vcy;&amp;icy;&amp;dcy;&amp;acy;&amp;tscy;&amp;icy;&amp;icy; &amp;pcy;&amp;ocy;&amp;scy;&amp;lcy;&amp;iecy;&amp;dcy;&amp;scy;&amp;tcy;&amp;vcy;&amp;icy;&amp;jcy; &amp;scy;&amp;tcy;&amp;icy;&amp;khcy;&amp;icy;&amp;jcy;&amp;ncy;&amp;ycy;&amp;khcy; &amp;bcy;&amp;iecy;&amp;dcy;&amp;scy;&amp;tcy;&amp;vcy;&amp;icy;&amp;j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6632"/>
            <a:ext cx="1320145" cy="15841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1988840"/>
            <a:ext cx="44644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Bookman Old Style" pitchFamily="18" charset="0"/>
              </a:rPr>
              <a:t>Полыгалов</a:t>
            </a:r>
            <a:r>
              <a:rPr lang="ru-RU" sz="1600" b="1" dirty="0" smtClean="0">
                <a:latin typeface="Bookman Old Style" pitchFamily="18" charset="0"/>
              </a:rPr>
              <a:t> Сергей Владимирович</a:t>
            </a:r>
            <a:r>
              <a:rPr lang="ru-RU" sz="1600" dirty="0" smtClean="0">
                <a:latin typeface="Bookman Old Style" pitchFamily="18" charset="0"/>
              </a:rPr>
              <a:t> ― командир 222 учебной группы факультета техносферной безопасности, младший сержант внутренней службы</a:t>
            </a:r>
            <a:r>
              <a:rPr lang="ru-RU" sz="1600" dirty="0" smtClean="0">
                <a:latin typeface="Bookman Old Style" pitchFamily="18" charset="0"/>
                <a:cs typeface="Aharoni" pitchFamily="2" charset="-79"/>
              </a:rPr>
              <a:t>.</a:t>
            </a: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Награжден нагрудным знаком института «Отличник учебы». Имеет спортивное звание - кандидат в мастера спорта по вольной борьбе. В 2017 году удостоен стипендии начальника института. Награжден медалью Министерства обороны РФ «За участие в военном параде».</a:t>
            </a:r>
            <a:endParaRPr lang="ru-RU" sz="1600" dirty="0" smtClean="0">
              <a:latin typeface="Bookman Old Style" pitchFamily="18" charset="0"/>
              <a:cs typeface="Aharoni" pitchFamily="2" charset="-79"/>
            </a:endParaRPr>
          </a:p>
          <a:p>
            <a:endParaRPr lang="ru-RU" sz="1600" dirty="0" smtClean="0"/>
          </a:p>
          <a:p>
            <a:endParaRPr lang="ru-RU" sz="1600" dirty="0" smtClean="0">
              <a:latin typeface="Bookman Old Style" pitchFamily="18" charset="0"/>
            </a:endParaRPr>
          </a:p>
          <a:p>
            <a:r>
              <a:rPr lang="ru-RU" sz="1600" dirty="0" smtClean="0"/>
              <a:t> </a:t>
            </a:r>
          </a:p>
          <a:p>
            <a:endParaRPr lang="ru-RU" sz="1600" dirty="0">
              <a:latin typeface="Bookman Old Style" pitchFamily="18" charset="0"/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44824"/>
            <a:ext cx="3813787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95736" y="476672"/>
            <a:ext cx="66976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СТИПЕНДИЯ МЧС РОССИИ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 descr="&amp;Mcy;&amp;CHcy;&amp;Scy; &amp;Rcy;&amp;ocy;&amp;scy;&amp;scy;&amp;icy;&amp;icy;. &amp;Mcy;&amp;icy;&amp;ncy;&amp;icy;&amp;scy;&amp;tcy;&amp;iecy;&amp;rcy;&amp;scy;&amp;tcy;&amp;vcy;&amp;ocy; &amp;Rcy;&amp;ocy;&amp;scy;&amp;scy;&amp;icy;&amp;jcy;&amp;scy;&amp;kcy;&amp;ocy;&amp;jcy; &amp;Fcy;&amp;iecy;&amp;dcy;&amp;iecy;&amp;rcy;&amp;acy;&amp;tscy;&amp;icy;&amp;icy; &amp;pcy;&amp;ocy; &amp;dcy;&amp;iecy;&amp;lcy;&amp;acy;&amp;mcy; &amp;gcy;&amp;rcy;&amp;acy;&amp;zhcy;&amp;dcy;&amp;acy;&amp;ncy;&amp;scy;&amp;kcy;&amp;ocy;&amp;jcy; &amp;ocy;&amp;bcy;&amp;ocy;&amp;rcy;&amp;ocy;&amp;ncy;&amp;ycy;, &amp;chcy;&amp;rcy;&amp;iecy;&amp;zcy;&amp;vcy;&amp;ycy;&amp;chcy;&amp;acy;&amp;jcy;&amp;ncy;&amp;ycy;&amp;mcy; &amp;scy;&amp;icy;&amp;tcy;&amp;ucy;&amp;acy;&amp;tscy;&amp;icy;&amp;yacy;&amp;mcy; &amp;icy; &amp;lcy;&amp;icy;&amp;kcy;&amp;vcy;&amp;icy;&amp;dcy;&amp;acy;&amp;tscy;&amp;icy;&amp;icy; &amp;pcy;&amp;ocy;&amp;scy;&amp;lcy;&amp;iecy;&amp;dcy;&amp;scy;&amp;tcy;&amp;vcy;&amp;icy;&amp;jcy; &amp;scy;&amp;tcy;&amp;icy;&amp;khcy;&amp;icy;&amp;jcy;&amp;ncy;&amp;ycy;&amp;khcy; &amp;bcy;&amp;iecy;&amp;dcy;&amp;scy;&amp;tcy;&amp;vcy;&amp;icy;&amp;j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1140125" cy="13681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772816"/>
            <a:ext cx="46805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Bookman Old Style" pitchFamily="18" charset="0"/>
                <a:cs typeface="Aharoni" pitchFamily="2" charset="-79"/>
              </a:rPr>
              <a:t>Батюкова</a:t>
            </a:r>
            <a:r>
              <a:rPr lang="ru-RU" sz="1600" b="1" dirty="0" smtClean="0">
                <a:latin typeface="Bookman Old Style" pitchFamily="18" charset="0"/>
                <a:cs typeface="Aharoni" pitchFamily="2" charset="-79"/>
              </a:rPr>
              <a:t> Дарья Сергеевна </a:t>
            </a:r>
            <a:r>
              <a:rPr lang="ru-RU" sz="1600" dirty="0" smtClean="0">
                <a:latin typeface="Bookman Old Style" pitchFamily="18" charset="0"/>
                <a:cs typeface="Aharoni" pitchFamily="2" charset="-79"/>
              </a:rPr>
              <a:t>– студентка 4 курса факультета управления и комплексной безопасности. учебный план выполняет на «отлично». За высокие показатели в учебной деятельности, активное участие в научно-исследовательской, спортивной и культурно-массовой работе награждена нагрудным знаком «Отличник учебы», Почетной грамотой института.  Состоит в команде института по пожарно-спасательному спорту. </a:t>
            </a:r>
          </a:p>
          <a:p>
            <a:r>
              <a:rPr lang="ru-RU" sz="1600" dirty="0" smtClean="0">
                <a:latin typeface="Bookman Old Style" pitchFamily="18" charset="0"/>
                <a:cs typeface="Aharoni" pitchFamily="2" charset="-79"/>
              </a:rPr>
              <a:t>Является дипломантом </a:t>
            </a:r>
            <a:r>
              <a:rPr lang="en-US" sz="1600" dirty="0" smtClean="0">
                <a:latin typeface="Bookman Old Style" pitchFamily="18" charset="0"/>
                <a:cs typeface="Aharoni" pitchFamily="2" charset="-79"/>
              </a:rPr>
              <a:t>II</a:t>
            </a:r>
            <a:r>
              <a:rPr lang="ru-RU" sz="1600" dirty="0" smtClean="0">
                <a:latin typeface="Bookman Old Style" pitchFamily="18" charset="0"/>
                <a:cs typeface="Aharoni" pitchFamily="2" charset="-79"/>
              </a:rPr>
              <a:t> степени за лучшую научно-исследовательскую работу курсантов, слушателей и студентов Института в 2018 году.</a:t>
            </a:r>
          </a:p>
          <a:p>
            <a:r>
              <a:rPr lang="ru-RU" sz="1600" dirty="0" smtClean="0">
                <a:latin typeface="Bookman Old Style" pitchFamily="18" charset="0"/>
                <a:cs typeface="Aharoni" pitchFamily="2" charset="-79"/>
              </a:rPr>
              <a:t>Состоит в добровольном пожарном обществе имени князя А.Д. Львова.</a:t>
            </a:r>
          </a:p>
          <a:p>
            <a:r>
              <a:rPr lang="ru-RU" sz="1600" dirty="0" smtClean="0">
                <a:latin typeface="Bookman Old Style" pitchFamily="18" charset="0"/>
                <a:cs typeface="Aharoni" pitchFamily="2" charset="-79"/>
              </a:rPr>
              <a:t> </a:t>
            </a:r>
            <a:endParaRPr lang="ru-RU" sz="1600" dirty="0">
              <a:latin typeface="Bookman Old Style" pitchFamily="18" charset="0"/>
              <a:cs typeface="Aharoni" pitchFamily="2" charset="-79"/>
            </a:endParaRPr>
          </a:p>
        </p:txBody>
      </p:sp>
      <p:pic>
        <p:nvPicPr>
          <p:cNvPr id="4" name="Picture 2" descr="\\172.16.0.2\Upload\УЧЕНЫЙ СОВЕТ\! Материалы заседаний\2018.06.27 №10\2 Стипендии МЧС Пр-во\Батюкова Д.С..JPG"/>
          <p:cNvPicPr>
            <a:picLocks noChangeAspect="1" noChangeArrowheads="1"/>
          </p:cNvPicPr>
          <p:nvPr/>
        </p:nvPicPr>
        <p:blipFill>
          <a:blip r:embed="rId4" cstate="print"/>
          <a:srcRect t="5508"/>
          <a:stretch>
            <a:fillRect/>
          </a:stretch>
        </p:blipFill>
        <p:spPr bwMode="auto">
          <a:xfrm>
            <a:off x="5004048" y="1700808"/>
            <a:ext cx="360040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377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 Контобойцева</dc:creator>
  <cp:lastModifiedBy>Мария Контобойцева</cp:lastModifiedBy>
  <cp:revision>40</cp:revision>
  <dcterms:created xsi:type="dcterms:W3CDTF">2016-07-19T09:01:11Z</dcterms:created>
  <dcterms:modified xsi:type="dcterms:W3CDTF">2018-06-27T11:30:28Z</dcterms:modified>
</cp:coreProperties>
</file>